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4"/>
  </p:notesMasterIdLst>
  <p:handoutMasterIdLst>
    <p:handoutMasterId r:id="rId15"/>
  </p:handoutMasterIdLst>
  <p:sldIdLst>
    <p:sldId id="285" r:id="rId4"/>
    <p:sldId id="324" r:id="rId5"/>
    <p:sldId id="327" r:id="rId6"/>
    <p:sldId id="328" r:id="rId7"/>
    <p:sldId id="329" r:id="rId8"/>
    <p:sldId id="325" r:id="rId9"/>
    <p:sldId id="331" r:id="rId10"/>
    <p:sldId id="332" r:id="rId11"/>
    <p:sldId id="333" r:id="rId12"/>
    <p:sldId id="330" r:id="rId13"/>
  </p:sldIdLst>
  <p:sldSz cx="12192000" cy="6858000"/>
  <p:notesSz cx="6858000" cy="9144000"/>
  <p:embeddedFontLst>
    <p:embeddedFont>
      <p:font typeface="Adobe Garamond Pro" panose="02020502060506020403" pitchFamily="18" charset="0"/>
      <p:regular r:id="rId16"/>
      <p: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031"/>
    <p:restoredTop sz="61278"/>
  </p:normalViewPr>
  <p:slideViewPr>
    <p:cSldViewPr snapToGrid="0" snapToObjects="1">
      <p:cViewPr varScale="1">
        <p:scale>
          <a:sx n="67" d="100"/>
          <a:sy n="67" d="100"/>
        </p:scale>
        <p:origin x="1904" y="18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xin Chen" userId="41b12e58-6ff4-46be-94f3-dd75746c815c" providerId="ADAL" clId="{85A1E9A9-0A6F-7A44-BE77-F0F89761CEC7}"/>
    <pc:docChg chg="undo custSel addSld modSld">
      <pc:chgData name="Yuxin Chen" userId="41b12e58-6ff4-46be-94f3-dd75746c815c" providerId="ADAL" clId="{85A1E9A9-0A6F-7A44-BE77-F0F89761CEC7}" dt="2021-03-23T04:45:59.245" v="264" actId="1076"/>
      <pc:docMkLst>
        <pc:docMk/>
      </pc:docMkLst>
      <pc:sldChg chg="modSp mod modNotesTx">
        <pc:chgData name="Yuxin Chen" userId="41b12e58-6ff4-46be-94f3-dd75746c815c" providerId="ADAL" clId="{85A1E9A9-0A6F-7A44-BE77-F0F89761CEC7}" dt="2021-03-23T04:32:13.926" v="45" actId="20577"/>
        <pc:sldMkLst>
          <pc:docMk/>
          <pc:sldMk cId="2084969503" sldId="285"/>
        </pc:sldMkLst>
        <pc:spChg chg="mod">
          <ac:chgData name="Yuxin Chen" userId="41b12e58-6ff4-46be-94f3-dd75746c815c" providerId="ADAL" clId="{85A1E9A9-0A6F-7A44-BE77-F0F89761CEC7}" dt="2021-03-15T07:26:28.496" v="10" actId="20577"/>
          <ac:spMkLst>
            <pc:docMk/>
            <pc:sldMk cId="2084969503" sldId="285"/>
            <ac:spMk id="6" creationId="{9CA5815A-CAC7-F347-87AD-F56343C6B87F}"/>
          </ac:spMkLst>
        </pc:spChg>
      </pc:sldChg>
      <pc:sldChg chg="modSp mod modNotesTx">
        <pc:chgData name="Yuxin Chen" userId="41b12e58-6ff4-46be-94f3-dd75746c815c" providerId="ADAL" clId="{85A1E9A9-0A6F-7A44-BE77-F0F89761CEC7}" dt="2021-03-23T04:33:55.358" v="158" actId="20577"/>
        <pc:sldMkLst>
          <pc:docMk/>
          <pc:sldMk cId="2031973071" sldId="324"/>
        </pc:sldMkLst>
        <pc:spChg chg="mod">
          <ac:chgData name="Yuxin Chen" userId="41b12e58-6ff4-46be-94f3-dd75746c815c" providerId="ADAL" clId="{85A1E9A9-0A6F-7A44-BE77-F0F89761CEC7}" dt="2021-03-23T04:33:22.537" v="155" actId="20577"/>
          <ac:spMkLst>
            <pc:docMk/>
            <pc:sldMk cId="2031973071" sldId="324"/>
            <ac:spMk id="4" creationId="{325521D6-C804-5E47-B5FB-304222FCDE49}"/>
          </ac:spMkLst>
        </pc:spChg>
      </pc:sldChg>
      <pc:sldChg chg="addSp delSp modSp mod">
        <pc:chgData name="Yuxin Chen" userId="41b12e58-6ff4-46be-94f3-dd75746c815c" providerId="ADAL" clId="{85A1E9A9-0A6F-7A44-BE77-F0F89761CEC7}" dt="2021-03-23T04:40:16.530" v="213"/>
        <pc:sldMkLst>
          <pc:docMk/>
          <pc:sldMk cId="436671939" sldId="325"/>
        </pc:sldMkLst>
        <pc:picChg chg="add">
          <ac:chgData name="Yuxin Chen" userId="41b12e58-6ff4-46be-94f3-dd75746c815c" providerId="ADAL" clId="{85A1E9A9-0A6F-7A44-BE77-F0F89761CEC7}" dt="2021-03-23T04:40:16.530" v="213"/>
          <ac:picMkLst>
            <pc:docMk/>
            <pc:sldMk cId="436671939" sldId="325"/>
            <ac:picMk id="3" creationId="{53BA80AF-4382-E54C-BAFA-88DDDE734ACB}"/>
          </ac:picMkLst>
        </pc:picChg>
        <pc:picChg chg="del mod">
          <ac:chgData name="Yuxin Chen" userId="41b12e58-6ff4-46be-94f3-dd75746c815c" providerId="ADAL" clId="{85A1E9A9-0A6F-7A44-BE77-F0F89761CEC7}" dt="2021-03-23T04:40:03.252" v="212" actId="478"/>
          <ac:picMkLst>
            <pc:docMk/>
            <pc:sldMk cId="436671939" sldId="325"/>
            <ac:picMk id="8" creationId="{EED9F5B7-B96A-114A-8999-F7DAD3B3FEEA}"/>
          </ac:picMkLst>
        </pc:picChg>
      </pc:sldChg>
      <pc:sldChg chg="addSp delSp modSp mod modNotesTx">
        <pc:chgData name="Yuxin Chen" userId="41b12e58-6ff4-46be-94f3-dd75746c815c" providerId="ADAL" clId="{85A1E9A9-0A6F-7A44-BE77-F0F89761CEC7}" dt="2021-03-23T04:35:38.422" v="170" actId="1076"/>
        <pc:sldMkLst>
          <pc:docMk/>
          <pc:sldMk cId="1228140095" sldId="327"/>
        </pc:sldMkLst>
        <pc:picChg chg="add mod">
          <ac:chgData name="Yuxin Chen" userId="41b12e58-6ff4-46be-94f3-dd75746c815c" providerId="ADAL" clId="{85A1E9A9-0A6F-7A44-BE77-F0F89761CEC7}" dt="2021-03-23T04:35:38.422" v="170" actId="1076"/>
          <ac:picMkLst>
            <pc:docMk/>
            <pc:sldMk cId="1228140095" sldId="327"/>
            <ac:picMk id="2" creationId="{54876BD4-2270-E247-A265-137289DD4223}"/>
          </ac:picMkLst>
        </pc:picChg>
        <pc:picChg chg="del">
          <ac:chgData name="Yuxin Chen" userId="41b12e58-6ff4-46be-94f3-dd75746c815c" providerId="ADAL" clId="{85A1E9A9-0A6F-7A44-BE77-F0F89761CEC7}" dt="2021-03-23T04:35:31.655" v="167" actId="478"/>
          <ac:picMkLst>
            <pc:docMk/>
            <pc:sldMk cId="1228140095" sldId="327"/>
            <ac:picMk id="6" creationId="{81C25A8E-B516-3743-8AE2-5B3F4A440F60}"/>
          </ac:picMkLst>
        </pc:picChg>
      </pc:sldChg>
      <pc:sldChg chg="addSp delSp modSp mod modNotesTx">
        <pc:chgData name="Yuxin Chen" userId="41b12e58-6ff4-46be-94f3-dd75746c815c" providerId="ADAL" clId="{85A1E9A9-0A6F-7A44-BE77-F0F89761CEC7}" dt="2021-03-23T04:38:53.905" v="208" actId="1076"/>
        <pc:sldMkLst>
          <pc:docMk/>
          <pc:sldMk cId="2227339225" sldId="328"/>
        </pc:sldMkLst>
        <pc:picChg chg="del">
          <ac:chgData name="Yuxin Chen" userId="41b12e58-6ff4-46be-94f3-dd75746c815c" providerId="ADAL" clId="{85A1E9A9-0A6F-7A44-BE77-F0F89761CEC7}" dt="2021-03-23T04:36:21.157" v="171" actId="478"/>
          <ac:picMkLst>
            <pc:docMk/>
            <pc:sldMk cId="2227339225" sldId="328"/>
            <ac:picMk id="3" creationId="{A400C484-1404-DA43-982F-968548E7F329}"/>
          </ac:picMkLst>
        </pc:picChg>
        <pc:picChg chg="add del">
          <ac:chgData name="Yuxin Chen" userId="41b12e58-6ff4-46be-94f3-dd75746c815c" providerId="ADAL" clId="{85A1E9A9-0A6F-7A44-BE77-F0F89761CEC7}" dt="2021-03-23T04:36:22.937" v="173"/>
          <ac:picMkLst>
            <pc:docMk/>
            <pc:sldMk cId="2227339225" sldId="328"/>
            <ac:picMk id="4" creationId="{44E9780C-D374-C24C-AC6D-17E2FAFDD176}"/>
          </ac:picMkLst>
        </pc:picChg>
        <pc:picChg chg="add del mod">
          <ac:chgData name="Yuxin Chen" userId="41b12e58-6ff4-46be-94f3-dd75746c815c" providerId="ADAL" clId="{85A1E9A9-0A6F-7A44-BE77-F0F89761CEC7}" dt="2021-03-23T04:37:24.442" v="183" actId="478"/>
          <ac:picMkLst>
            <pc:docMk/>
            <pc:sldMk cId="2227339225" sldId="328"/>
            <ac:picMk id="5" creationId="{E1C160B2-ADA5-B24B-A88E-AEE789C2A609}"/>
          </ac:picMkLst>
        </pc:picChg>
        <pc:picChg chg="add del mod">
          <ac:chgData name="Yuxin Chen" userId="41b12e58-6ff4-46be-94f3-dd75746c815c" providerId="ADAL" clId="{85A1E9A9-0A6F-7A44-BE77-F0F89761CEC7}" dt="2021-03-23T04:37:12.695" v="180" actId="21"/>
          <ac:picMkLst>
            <pc:docMk/>
            <pc:sldMk cId="2227339225" sldId="328"/>
            <ac:picMk id="6" creationId="{70A909A3-700E-0045-BD31-58781C47C359}"/>
          </ac:picMkLst>
        </pc:picChg>
        <pc:picChg chg="add mod">
          <ac:chgData name="Yuxin Chen" userId="41b12e58-6ff4-46be-94f3-dd75746c815c" providerId="ADAL" clId="{85A1E9A9-0A6F-7A44-BE77-F0F89761CEC7}" dt="2021-03-23T04:38:52.472" v="207" actId="1076"/>
          <ac:picMkLst>
            <pc:docMk/>
            <pc:sldMk cId="2227339225" sldId="328"/>
            <ac:picMk id="7" creationId="{D414B630-E6B9-324D-B3E3-3B33E4984131}"/>
          </ac:picMkLst>
        </pc:picChg>
        <pc:picChg chg="add del mod">
          <ac:chgData name="Yuxin Chen" userId="41b12e58-6ff4-46be-94f3-dd75746c815c" providerId="ADAL" clId="{85A1E9A9-0A6F-7A44-BE77-F0F89761CEC7}" dt="2021-03-23T04:38:25.537" v="197" actId="21"/>
          <ac:picMkLst>
            <pc:docMk/>
            <pc:sldMk cId="2227339225" sldId="328"/>
            <ac:picMk id="8" creationId="{BD2D4A28-2A1B-7F48-B9B1-2B899173DEBB}"/>
          </ac:picMkLst>
        </pc:picChg>
        <pc:picChg chg="add mod">
          <ac:chgData name="Yuxin Chen" userId="41b12e58-6ff4-46be-94f3-dd75746c815c" providerId="ADAL" clId="{85A1E9A9-0A6F-7A44-BE77-F0F89761CEC7}" dt="2021-03-23T04:38:53.905" v="208" actId="1076"/>
          <ac:picMkLst>
            <pc:docMk/>
            <pc:sldMk cId="2227339225" sldId="328"/>
            <ac:picMk id="9" creationId="{87315317-13B9-0741-B742-0361CBD6EEBF}"/>
          </ac:picMkLst>
        </pc:picChg>
      </pc:sldChg>
      <pc:sldChg chg="addSp delSp modSp mod">
        <pc:chgData name="Yuxin Chen" userId="41b12e58-6ff4-46be-94f3-dd75746c815c" providerId="ADAL" clId="{85A1E9A9-0A6F-7A44-BE77-F0F89761CEC7}" dt="2021-03-23T04:39:53.669" v="211"/>
        <pc:sldMkLst>
          <pc:docMk/>
          <pc:sldMk cId="4040688768" sldId="329"/>
        </pc:sldMkLst>
        <pc:spChg chg="add del mod">
          <ac:chgData name="Yuxin Chen" userId="41b12e58-6ff4-46be-94f3-dd75746c815c" providerId="ADAL" clId="{85A1E9A9-0A6F-7A44-BE77-F0F89761CEC7}" dt="2021-03-23T04:39:53.006" v="210" actId="478"/>
          <ac:spMkLst>
            <pc:docMk/>
            <pc:sldMk cId="4040688768" sldId="329"/>
            <ac:spMk id="3" creationId="{6B9D0C97-CC03-AE4A-81D8-70008E23E11A}"/>
          </ac:spMkLst>
        </pc:spChg>
        <pc:picChg chg="add">
          <ac:chgData name="Yuxin Chen" userId="41b12e58-6ff4-46be-94f3-dd75746c815c" providerId="ADAL" clId="{85A1E9A9-0A6F-7A44-BE77-F0F89761CEC7}" dt="2021-03-23T04:39:53.669" v="211"/>
          <ac:picMkLst>
            <pc:docMk/>
            <pc:sldMk cId="4040688768" sldId="329"/>
            <ac:picMk id="4" creationId="{091F8DC3-651F-424A-82A7-434A95936102}"/>
          </ac:picMkLst>
        </pc:picChg>
        <pc:picChg chg="del">
          <ac:chgData name="Yuxin Chen" userId="41b12e58-6ff4-46be-94f3-dd75746c815c" providerId="ADAL" clId="{85A1E9A9-0A6F-7A44-BE77-F0F89761CEC7}" dt="2021-03-23T04:39:36.945" v="209" actId="478"/>
          <ac:picMkLst>
            <pc:docMk/>
            <pc:sldMk cId="4040688768" sldId="329"/>
            <ac:picMk id="8" creationId="{E25008B2-B1C7-F545-A206-727C3483B655}"/>
          </ac:picMkLst>
        </pc:picChg>
      </pc:sldChg>
      <pc:sldChg chg="addSp delSp modSp mod modAnim">
        <pc:chgData name="Yuxin Chen" userId="41b12e58-6ff4-46be-94f3-dd75746c815c" providerId="ADAL" clId="{85A1E9A9-0A6F-7A44-BE77-F0F89761CEC7}" dt="2021-03-23T04:45:59.245" v="264" actId="1076"/>
        <pc:sldMkLst>
          <pc:docMk/>
          <pc:sldMk cId="1246465773" sldId="330"/>
        </pc:sldMkLst>
        <pc:spChg chg="add del mod">
          <ac:chgData name="Yuxin Chen" userId="41b12e58-6ff4-46be-94f3-dd75746c815c" providerId="ADAL" clId="{85A1E9A9-0A6F-7A44-BE77-F0F89761CEC7}" dt="2021-03-23T04:41:27.988" v="215" actId="478"/>
          <ac:spMkLst>
            <pc:docMk/>
            <pc:sldMk cId="1246465773" sldId="330"/>
            <ac:spMk id="3" creationId="{61D9D181-37BE-4F45-A74D-ABC734452F5B}"/>
          </ac:spMkLst>
        </pc:spChg>
        <pc:picChg chg="add del mod">
          <ac:chgData name="Yuxin Chen" userId="41b12e58-6ff4-46be-94f3-dd75746c815c" providerId="ADAL" clId="{85A1E9A9-0A6F-7A44-BE77-F0F89761CEC7}" dt="2021-03-23T04:41:32.727" v="218" actId="21"/>
          <ac:picMkLst>
            <pc:docMk/>
            <pc:sldMk cId="1246465773" sldId="330"/>
            <ac:picMk id="4" creationId="{EF461384-2B39-2143-A611-CA7CC5B99E32}"/>
          </ac:picMkLst>
        </pc:picChg>
        <pc:picChg chg="add del">
          <ac:chgData name="Yuxin Chen" userId="41b12e58-6ff4-46be-94f3-dd75746c815c" providerId="ADAL" clId="{85A1E9A9-0A6F-7A44-BE77-F0F89761CEC7}" dt="2021-03-23T04:44:42.305" v="246" actId="21"/>
          <ac:picMkLst>
            <pc:docMk/>
            <pc:sldMk cId="1246465773" sldId="330"/>
            <ac:picMk id="7" creationId="{D6782DC9-F7BF-674D-B9DF-50EC5D64235C}"/>
          </ac:picMkLst>
        </pc:picChg>
        <pc:picChg chg="del mod">
          <ac:chgData name="Yuxin Chen" userId="41b12e58-6ff4-46be-94f3-dd75746c815c" providerId="ADAL" clId="{85A1E9A9-0A6F-7A44-BE77-F0F89761CEC7}" dt="2021-03-23T04:41:25.108" v="214" actId="478"/>
          <ac:picMkLst>
            <pc:docMk/>
            <pc:sldMk cId="1246465773" sldId="330"/>
            <ac:picMk id="8" creationId="{3365C69F-1CAC-8440-8D4B-D122903755A7}"/>
          </ac:picMkLst>
        </pc:picChg>
        <pc:picChg chg="add mod">
          <ac:chgData name="Yuxin Chen" userId="41b12e58-6ff4-46be-94f3-dd75746c815c" providerId="ADAL" clId="{85A1E9A9-0A6F-7A44-BE77-F0F89761CEC7}" dt="2021-03-23T04:45:38.425" v="259" actId="1076"/>
          <ac:picMkLst>
            <pc:docMk/>
            <pc:sldMk cId="1246465773" sldId="330"/>
            <ac:picMk id="9" creationId="{59222F48-7859-8E4C-8515-DE5FD415A88D}"/>
          </ac:picMkLst>
        </pc:picChg>
        <pc:picChg chg="add mod">
          <ac:chgData name="Yuxin Chen" userId="41b12e58-6ff4-46be-94f3-dd75746c815c" providerId="ADAL" clId="{85A1E9A9-0A6F-7A44-BE77-F0F89761CEC7}" dt="2021-03-23T04:45:59.245" v="264" actId="1076"/>
          <ac:picMkLst>
            <pc:docMk/>
            <pc:sldMk cId="1246465773" sldId="330"/>
            <ac:picMk id="2050" creationId="{0043AEB1-6981-2347-9C33-195D1FA3607F}"/>
          </ac:picMkLst>
        </pc:picChg>
      </pc:sldChg>
      <pc:sldChg chg="addSp delSp modSp new mod modClrScheme chgLayout">
        <pc:chgData name="Yuxin Chen" userId="41b12e58-6ff4-46be-94f3-dd75746c815c" providerId="ADAL" clId="{85A1E9A9-0A6F-7A44-BE77-F0F89761CEC7}" dt="2021-03-23T04:41:50.849" v="226" actId="1076"/>
        <pc:sldMkLst>
          <pc:docMk/>
          <pc:sldMk cId="2005009430" sldId="331"/>
        </pc:sldMkLst>
        <pc:spChg chg="del">
          <ac:chgData name="Yuxin Chen" userId="41b12e58-6ff4-46be-94f3-dd75746c815c" providerId="ADAL" clId="{85A1E9A9-0A6F-7A44-BE77-F0F89761CEC7}" dt="2021-03-23T04:41:38.350" v="220" actId="700"/>
          <ac:spMkLst>
            <pc:docMk/>
            <pc:sldMk cId="2005009430" sldId="331"/>
            <ac:spMk id="2" creationId="{072BF612-78A0-3743-883E-DA17D9EBB895}"/>
          </ac:spMkLst>
        </pc:spChg>
        <pc:spChg chg="del">
          <ac:chgData name="Yuxin Chen" userId="41b12e58-6ff4-46be-94f3-dd75746c815c" providerId="ADAL" clId="{85A1E9A9-0A6F-7A44-BE77-F0F89761CEC7}" dt="2021-03-23T04:41:38.350" v="220" actId="700"/>
          <ac:spMkLst>
            <pc:docMk/>
            <pc:sldMk cId="2005009430" sldId="331"/>
            <ac:spMk id="3" creationId="{E77FE566-14DA-5747-BB37-8EBBACA5F1AA}"/>
          </ac:spMkLst>
        </pc:spChg>
        <pc:spChg chg="del">
          <ac:chgData name="Yuxin Chen" userId="41b12e58-6ff4-46be-94f3-dd75746c815c" providerId="ADAL" clId="{85A1E9A9-0A6F-7A44-BE77-F0F89761CEC7}" dt="2021-03-23T04:41:38.350" v="220" actId="700"/>
          <ac:spMkLst>
            <pc:docMk/>
            <pc:sldMk cId="2005009430" sldId="331"/>
            <ac:spMk id="4" creationId="{CBDB8B66-C8BC-E346-9820-9F45D6E78BDA}"/>
          </ac:spMkLst>
        </pc:spChg>
        <pc:spChg chg="mod ord">
          <ac:chgData name="Yuxin Chen" userId="41b12e58-6ff4-46be-94f3-dd75746c815c" providerId="ADAL" clId="{85A1E9A9-0A6F-7A44-BE77-F0F89761CEC7}" dt="2021-03-23T04:41:38.350" v="220" actId="700"/>
          <ac:spMkLst>
            <pc:docMk/>
            <pc:sldMk cId="2005009430" sldId="331"/>
            <ac:spMk id="5" creationId="{FADD8240-041B-3B4E-8186-E00FAF5DB93A}"/>
          </ac:spMkLst>
        </pc:spChg>
        <pc:picChg chg="add mod">
          <ac:chgData name="Yuxin Chen" userId="41b12e58-6ff4-46be-94f3-dd75746c815c" providerId="ADAL" clId="{85A1E9A9-0A6F-7A44-BE77-F0F89761CEC7}" dt="2021-03-23T04:41:50.849" v="226" actId="1076"/>
          <ac:picMkLst>
            <pc:docMk/>
            <pc:sldMk cId="2005009430" sldId="331"/>
            <ac:picMk id="6" creationId="{E57BDD6F-A6F4-A14B-AF87-9C2947FA27D9}"/>
          </ac:picMkLst>
        </pc:picChg>
      </pc:sldChg>
      <pc:sldChg chg="addSp modSp new mod modAnim">
        <pc:chgData name="Yuxin Chen" userId="41b12e58-6ff4-46be-94f3-dd75746c815c" providerId="ADAL" clId="{85A1E9A9-0A6F-7A44-BE77-F0F89761CEC7}" dt="2021-03-23T04:43:34.225" v="244"/>
        <pc:sldMkLst>
          <pc:docMk/>
          <pc:sldMk cId="2846495848" sldId="332"/>
        </pc:sldMkLst>
        <pc:picChg chg="add mod">
          <ac:chgData name="Yuxin Chen" userId="41b12e58-6ff4-46be-94f3-dd75746c815c" providerId="ADAL" clId="{85A1E9A9-0A6F-7A44-BE77-F0F89761CEC7}" dt="2021-03-23T04:43:08.250" v="237" actId="1036"/>
          <ac:picMkLst>
            <pc:docMk/>
            <pc:sldMk cId="2846495848" sldId="332"/>
            <ac:picMk id="3" creationId="{FBFF4FEF-F2EE-634B-B11F-7CBF43FD718A}"/>
          </ac:picMkLst>
        </pc:picChg>
        <pc:picChg chg="add mod">
          <ac:chgData name="Yuxin Chen" userId="41b12e58-6ff4-46be-94f3-dd75746c815c" providerId="ADAL" clId="{85A1E9A9-0A6F-7A44-BE77-F0F89761CEC7}" dt="2021-03-23T04:43:30.443" v="243" actId="1076"/>
          <ac:picMkLst>
            <pc:docMk/>
            <pc:sldMk cId="2846495848" sldId="332"/>
            <ac:picMk id="1026" creationId="{CCDE1A5E-28D8-D142-9DB7-5467AC7232BD}"/>
          </ac:picMkLst>
        </pc:picChg>
      </pc:sldChg>
      <pc:sldChg chg="addSp modSp new mod">
        <pc:chgData name="Yuxin Chen" userId="41b12e58-6ff4-46be-94f3-dd75746c815c" providerId="ADAL" clId="{85A1E9A9-0A6F-7A44-BE77-F0F89761CEC7}" dt="2021-03-23T04:45:07.328" v="254" actId="1076"/>
        <pc:sldMkLst>
          <pc:docMk/>
          <pc:sldMk cId="522839656" sldId="333"/>
        </pc:sldMkLst>
        <pc:picChg chg="add mod">
          <ac:chgData name="Yuxin Chen" userId="41b12e58-6ff4-46be-94f3-dd75746c815c" providerId="ADAL" clId="{85A1E9A9-0A6F-7A44-BE77-F0F89761CEC7}" dt="2021-03-23T04:45:07.328" v="254" actId="1076"/>
          <ac:picMkLst>
            <pc:docMk/>
            <pc:sldMk cId="522839656" sldId="333"/>
            <ac:picMk id="3" creationId="{A8C8A22E-E901-B44B-8C26-8ADA3C49AC8D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3/24/21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160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610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723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583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6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1.5: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ML in Python</a:t>
            </a:r>
          </a:p>
          <a:p>
            <a:pPr algn="l"/>
            <a:r>
              <a:rPr lang="en-US" sz="3600" b="0">
                <a:latin typeface="Arial" panose="020B0604020202020204" pitchFamily="34" charset="0"/>
                <a:cs typeface="Arial" panose="020B0604020202020204" pitchFamily="34" charset="0"/>
              </a:rPr>
              <a:t>Python Env for </a:t>
            </a:r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Machine Learning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4CEE567-CE13-F343-BA68-61F05E53B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a Simple ML Pipeline: Try </a:t>
            </a:r>
            <a:r>
              <a:rPr lang="en-US"/>
              <a:t>it out!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B77656-079E-DA43-96AD-6C6D5C1DE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222F48-7859-8E4C-8515-DE5FD415A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66" y="1516193"/>
            <a:ext cx="8768334" cy="4239535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043AEB1-6981-2347-9C33-195D1FA36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632" y="2252987"/>
            <a:ext cx="474980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646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 and Software Preparation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will need a laptop to get the most of the session, with Python (3.7 or higher) installed, along with </a:t>
            </a:r>
            <a:r>
              <a:rPr lang="en-US" dirty="0" err="1"/>
              <a:t>numpy</a:t>
            </a:r>
            <a:r>
              <a:rPr lang="en-US" dirty="0"/>
              <a:t>, </a:t>
            </a:r>
            <a:r>
              <a:rPr lang="en-US" dirty="0" err="1"/>
              <a:t>scipy</a:t>
            </a:r>
            <a:r>
              <a:rPr lang="en-US" dirty="0"/>
              <a:t>, </a:t>
            </a:r>
            <a:r>
              <a:rPr lang="en-US" dirty="0" err="1"/>
              <a:t>sklearn</a:t>
            </a:r>
            <a:r>
              <a:rPr lang="en-US" dirty="0"/>
              <a:t>, and in later modules, </a:t>
            </a:r>
            <a:r>
              <a:rPr lang="en-US" dirty="0" err="1"/>
              <a:t>tensorflow</a:t>
            </a:r>
            <a:r>
              <a:rPr lang="en-US" dirty="0"/>
              <a:t>.</a:t>
            </a:r>
          </a:p>
          <a:p>
            <a:r>
              <a:rPr lang="en-US" dirty="0"/>
              <a:t>You also need to have the </a:t>
            </a:r>
            <a:r>
              <a:rPr lang="en-US" dirty="0" err="1"/>
              <a:t>Jupyter</a:t>
            </a:r>
            <a:r>
              <a:rPr lang="en-US" dirty="0"/>
              <a:t> Notebook or </a:t>
            </a:r>
            <a:r>
              <a:rPr lang="en-US" dirty="0" err="1"/>
              <a:t>JupyterLab</a:t>
            </a:r>
            <a:r>
              <a:rPr lang="en-US" dirty="0"/>
              <a:t> installed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97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4CF561-2CDF-EF4E-91C2-C9D50E3E8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876BD4-2270-E247-A265-137289DD42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5300" y="112064"/>
            <a:ext cx="8661400" cy="553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140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800075-F33A-994B-B5A8-D006EBF6C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414B630-E6B9-324D-B3E3-3B33E4984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417" y="342901"/>
            <a:ext cx="8775166" cy="51233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7315317-13B9-0741-B742-0361CBD6E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5000" y="4405430"/>
            <a:ext cx="8578583" cy="151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339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DB466E1-CF2A-FB45-9FF4-3FE954A05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a Simple ML Pipeline: Load Libraries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6C0381-CBAD-3545-88FC-276002E1C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F36F2E-8671-B647-BB70-DE0713FFC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82351"/>
            <a:ext cx="12192000" cy="409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6887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of a Simple ML Pipeline: Loading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2C7F04-7C79-6B4C-9995-F93E0DE661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4566"/>
            <a:ext cx="12192000" cy="422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719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DD8240-041B-3B4E-8186-E00FAF5DB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7BDD6F-A6F4-A14B-AF87-9C2947FA2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072" y="283514"/>
            <a:ext cx="9549855" cy="552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009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C99553-A5EB-3D41-B5F0-7528FCCE4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FF4FEF-F2EE-634B-B11F-7CBF43FD7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2565" y="188264"/>
            <a:ext cx="9066869" cy="551976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CCDE1A5E-28D8-D142-9DB7-5467AC723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4984" y="2073274"/>
            <a:ext cx="3558147" cy="2485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649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DC7C95D-D933-3142-8372-FF265505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C8A22E-E901-B44B-8C26-8ADA3C49A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452" y="874676"/>
            <a:ext cx="10465980" cy="4459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839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2473</TotalTime>
  <Words>108</Words>
  <Application>Microsoft Macintosh PowerPoint</Application>
  <PresentationFormat>Widescreen</PresentationFormat>
  <Paragraphs>23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Adobe Garamond Pro</vt:lpstr>
      <vt:lpstr>Calibri</vt:lpstr>
      <vt:lpstr>Arial</vt:lpstr>
      <vt:lpstr>Office Theme</vt:lpstr>
      <vt:lpstr>2_Office Theme</vt:lpstr>
      <vt:lpstr>1_Office Theme</vt:lpstr>
      <vt:lpstr>PowerPoint Presentation</vt:lpstr>
      <vt:lpstr>Hardware and Software Preparation</vt:lpstr>
      <vt:lpstr>PowerPoint Presentation</vt:lpstr>
      <vt:lpstr>PowerPoint Presentation</vt:lpstr>
      <vt:lpstr>Demo of a Simple ML Pipeline: Load Libraries</vt:lpstr>
      <vt:lpstr>Demo of a Simple ML Pipeline: Loading Data</vt:lpstr>
      <vt:lpstr>PowerPoint Presentation</vt:lpstr>
      <vt:lpstr>PowerPoint Presentation</vt:lpstr>
      <vt:lpstr>PowerPoint Presentation</vt:lpstr>
      <vt:lpstr>Demo of a Simple ML Pipeline: Try it out!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155</cp:revision>
  <cp:lastPrinted>2019-10-22T16:35:22Z</cp:lastPrinted>
  <dcterms:created xsi:type="dcterms:W3CDTF">2019-10-07T15:32:39Z</dcterms:created>
  <dcterms:modified xsi:type="dcterms:W3CDTF">2021-03-24T21:17:13Z</dcterms:modified>
</cp:coreProperties>
</file>

<file path=docProps/thumbnail.jpeg>
</file>